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71" r:id="rId3"/>
    <p:sldId id="256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2.gif>
</file>

<file path=ppt/media/image3.png>
</file>

<file path=ppt/media/image4.png>
</file>

<file path=ppt/media/image5.JPG>
</file>

<file path=ppt/media/image6.JP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Unity Platformer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Eric Tran, Jonathan Mai, Michael Chung, Justin Tang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1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838200"/>
            <a:ext cx="5029200" cy="4492228"/>
          </a:xfrm>
        </p:spPr>
      </p:pic>
    </p:spTree>
    <p:extLst>
      <p:ext uri="{BB962C8B-B14F-4D97-AF65-F5344CB8AC3E}">
        <p14:creationId xmlns:p14="http://schemas.microsoft.com/office/powerpoint/2010/main" val="2162653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Incorporate menu with the game</a:t>
            </a:r>
          </a:p>
          <a:p>
            <a:r>
              <a:rPr lang="en-US" dirty="0" smtClean="0"/>
              <a:t>Start scripting the buttons</a:t>
            </a:r>
          </a:p>
          <a:p>
            <a:r>
              <a:rPr lang="en-US" dirty="0" smtClean="0"/>
              <a:t>Add backgrounds/texture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074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Enemy Sprites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Flying enemies:</a:t>
            </a:r>
          </a:p>
          <a:p>
            <a:pPr marL="0" indent="0">
              <a:buNone/>
            </a:pPr>
            <a:r>
              <a:rPr lang="en-US" dirty="0" smtClean="0"/>
              <a:t>Type 1:</a:t>
            </a:r>
          </a:p>
          <a:p>
            <a:pPr lvl="0"/>
            <a:r>
              <a:rPr lang="en-US" dirty="0"/>
              <a:t>Track enemy and fly in straight path</a:t>
            </a:r>
          </a:p>
          <a:p>
            <a:pPr lvl="0"/>
            <a:r>
              <a:rPr lang="en-US" dirty="0"/>
              <a:t>Collide and do damage</a:t>
            </a:r>
          </a:p>
          <a:p>
            <a:pPr lvl="0"/>
            <a:r>
              <a:rPr lang="en-US" dirty="0"/>
              <a:t>Otherwise </a:t>
            </a:r>
            <a:r>
              <a:rPr lang="en-US" dirty="0" smtClean="0"/>
              <a:t>destroyed </a:t>
            </a:r>
            <a:r>
              <a:rPr lang="en-US" dirty="0"/>
              <a:t>on back </a:t>
            </a:r>
            <a:r>
              <a:rPr lang="en-US" dirty="0" smtClean="0"/>
              <a:t>wall</a:t>
            </a:r>
          </a:p>
          <a:p>
            <a:pPr marL="0" lvl="0" indent="0">
              <a:buNone/>
            </a:pPr>
            <a:r>
              <a:rPr lang="en-US" dirty="0" smtClean="0"/>
              <a:t>Type 2:</a:t>
            </a:r>
          </a:p>
          <a:p>
            <a:pPr lvl="0"/>
            <a:r>
              <a:rPr lang="en-US" dirty="0"/>
              <a:t>Zigzag up and </a:t>
            </a:r>
            <a:r>
              <a:rPr lang="en-US" dirty="0" smtClean="0"/>
              <a:t>down</a:t>
            </a:r>
          </a:p>
          <a:p>
            <a:pPr lvl="0"/>
            <a:r>
              <a:rPr lang="en-US" dirty="0" smtClean="0"/>
              <a:t>Does </a:t>
            </a:r>
            <a:r>
              <a:rPr lang="en-US" dirty="0"/>
              <a:t>not track player</a:t>
            </a:r>
          </a:p>
          <a:p>
            <a:pPr lvl="0"/>
            <a:r>
              <a:rPr lang="en-US" dirty="0" smtClean="0"/>
              <a:t>Destroyed </a:t>
            </a:r>
            <a:r>
              <a:rPr lang="en-US" dirty="0"/>
              <a:t>on back wall</a:t>
            </a:r>
          </a:p>
          <a:p>
            <a:pPr marL="0" lv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170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03.png" descr="Flying_Sprite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33400" y="1219200"/>
            <a:ext cx="3629025" cy="3324225"/>
          </a:xfrm>
          <a:prstGeom prst="rect">
            <a:avLst/>
          </a:prstGeom>
          <a:ln/>
        </p:spPr>
      </p:pic>
      <p:pic>
        <p:nvPicPr>
          <p:cNvPr id="5" name="image01.gif" descr="Flying_Sprite.gif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638800" y="762000"/>
            <a:ext cx="1524000" cy="5638800"/>
          </a:xfrm>
          <a:prstGeom prst="rect">
            <a:avLst/>
          </a:prstGeom>
          <a:ln/>
        </p:spPr>
      </p:pic>
      <p:sp>
        <p:nvSpPr>
          <p:cNvPr id="6" name="TextBox 5"/>
          <p:cNvSpPr txBox="1"/>
          <p:nvPr/>
        </p:nvSpPr>
        <p:spPr>
          <a:xfrm>
            <a:off x="1624012" y="770709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62600" y="38831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368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Enemy Sprites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Running enemies</a:t>
            </a:r>
          </a:p>
          <a:p>
            <a:pPr marL="0" indent="0">
              <a:buNone/>
            </a:pPr>
            <a:r>
              <a:rPr lang="en-US" dirty="0" smtClean="0"/>
              <a:t>Type 1:</a:t>
            </a:r>
          </a:p>
          <a:p>
            <a:r>
              <a:rPr lang="en-US" dirty="0"/>
              <a:t>1)Run at enemy player</a:t>
            </a:r>
          </a:p>
          <a:p>
            <a:r>
              <a:rPr lang="en-US" dirty="0"/>
              <a:t>2)Deal damage on collision</a:t>
            </a:r>
          </a:p>
          <a:p>
            <a:r>
              <a:rPr lang="en-US" dirty="0" smtClean="0"/>
              <a:t>3)Destroyed on </a:t>
            </a:r>
            <a:r>
              <a:rPr lang="en-US" dirty="0"/>
              <a:t>back </a:t>
            </a:r>
            <a:r>
              <a:rPr lang="en-US" dirty="0" smtClean="0"/>
              <a:t>wall</a:t>
            </a:r>
          </a:p>
          <a:p>
            <a:pPr marL="0" indent="0">
              <a:buNone/>
            </a:pPr>
            <a:r>
              <a:rPr lang="en-US" dirty="0" smtClean="0"/>
              <a:t>Type 2:</a:t>
            </a:r>
          </a:p>
          <a:p>
            <a:pPr lvl="0"/>
            <a:r>
              <a:rPr lang="en-US" dirty="0"/>
              <a:t>Fire at player in controlled burst</a:t>
            </a:r>
          </a:p>
          <a:p>
            <a:pPr lvl="0"/>
            <a:r>
              <a:rPr lang="en-US" dirty="0"/>
              <a:t>Possibility for boss </a:t>
            </a:r>
          </a:p>
          <a:p>
            <a:pPr lvl="1"/>
            <a:r>
              <a:rPr lang="en-US" dirty="0"/>
              <a:t>able to jump up and down</a:t>
            </a:r>
          </a:p>
          <a:p>
            <a:pPr lvl="1"/>
            <a:r>
              <a:rPr lang="en-US" dirty="0"/>
              <a:t>Moves backwards at the same speed as player</a:t>
            </a:r>
          </a:p>
          <a:p>
            <a:pPr lvl="1"/>
            <a:r>
              <a:rPr lang="en-US" dirty="0"/>
              <a:t>Shoots forward and can block </a:t>
            </a:r>
            <a:r>
              <a:rPr lang="en-US" dirty="0" smtClean="0"/>
              <a:t>player shots</a:t>
            </a:r>
            <a:endParaRPr lang="en-US" dirty="0"/>
          </a:p>
          <a:p>
            <a:pPr lvl="0"/>
            <a:r>
              <a:rPr lang="en-US" dirty="0"/>
              <a:t>Has own health bar explodes on 0 health</a:t>
            </a:r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162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07.png" descr="Alien_sprite.png"/>
          <p:cNvPicPr/>
          <p:nvPr/>
        </p:nvPicPr>
        <p:blipFill>
          <a:blip r:embed="rId2"/>
          <a:srcRect r="31250" b="24104"/>
          <a:stretch>
            <a:fillRect/>
          </a:stretch>
        </p:blipFill>
        <p:spPr>
          <a:xfrm>
            <a:off x="685800" y="2400299"/>
            <a:ext cx="4086225" cy="2219325"/>
          </a:xfrm>
          <a:prstGeom prst="rect">
            <a:avLst/>
          </a:prstGeom>
          <a:ln/>
        </p:spPr>
      </p:pic>
      <p:pic>
        <p:nvPicPr>
          <p:cNvPr id="5" name="image05.png" descr="Alien_shooter.png"/>
          <p:cNvPicPr/>
          <p:nvPr/>
        </p:nvPicPr>
        <p:blipFill>
          <a:blip r:embed="rId3"/>
          <a:srcRect b="14430"/>
          <a:stretch>
            <a:fillRect/>
          </a:stretch>
        </p:blipFill>
        <p:spPr>
          <a:xfrm>
            <a:off x="6096000" y="685798"/>
            <a:ext cx="2286000" cy="5648325"/>
          </a:xfrm>
          <a:prstGeom prst="rect">
            <a:avLst/>
          </a:prstGeom>
          <a:ln/>
        </p:spPr>
      </p:pic>
      <p:sp>
        <p:nvSpPr>
          <p:cNvPr id="6" name="TextBox 5"/>
          <p:cNvSpPr txBox="1"/>
          <p:nvPr/>
        </p:nvSpPr>
        <p:spPr>
          <a:xfrm>
            <a:off x="2438400" y="2017904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781800" y="1524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672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/>
              <a:t>“To make a game that uses ideals from old-school platformers, while making it as playable and addicting as today’s mobile app games.”</a:t>
            </a:r>
          </a:p>
          <a:p>
            <a:pPr marL="0" indent="0">
              <a:buNone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87504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81000"/>
            <a:ext cx="7772400" cy="1470025"/>
          </a:xfrm>
        </p:spPr>
        <p:txBody>
          <a:bodyPr/>
          <a:lstStyle/>
          <a:p>
            <a:r>
              <a:rPr lang="en-US" dirty="0" smtClean="0"/>
              <a:t>Player Creation and Scripts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648200"/>
            <a:ext cx="6400800" cy="17526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Created Player Scripts with ray aliasing for colliders</a:t>
            </a:r>
          </a:p>
          <a:p>
            <a:r>
              <a:rPr lang="en-US" dirty="0" smtClean="0"/>
              <a:t>Player model with sprite and camera tracking</a:t>
            </a:r>
          </a:p>
          <a:p>
            <a:r>
              <a:rPr lang="en-US" dirty="0" smtClean="0"/>
              <a:t>Projectile and Health script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76400"/>
            <a:ext cx="57912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0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Animations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Ready to be implemented into code but not yet done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971800"/>
            <a:ext cx="6858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0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6519"/>
            <a:ext cx="8229600" cy="7620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Created movement scripts for obstacles</a:t>
            </a:r>
          </a:p>
          <a:p>
            <a:r>
              <a:rPr lang="en-US" sz="2000" dirty="0" smtClean="0"/>
              <a:t>Set Background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97682"/>
            <a:ext cx="8763000" cy="476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 Scripts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603" y="1143000"/>
            <a:ext cx="3582794" cy="555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95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To-Dos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 Spawn</a:t>
            </a:r>
          </a:p>
          <a:p>
            <a:r>
              <a:rPr lang="en-US" dirty="0" smtClean="0"/>
              <a:t>Add collision effect on objects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41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 Menu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Accomplishments:</a:t>
            </a:r>
          </a:p>
          <a:p>
            <a:r>
              <a:rPr lang="en-US" dirty="0" smtClean="0"/>
              <a:t>Familiarized myself with a new software</a:t>
            </a:r>
          </a:p>
          <a:p>
            <a:r>
              <a:rPr lang="en-US" dirty="0" smtClean="0"/>
              <a:t>Watched tutorials on how to make a main menu in Unity</a:t>
            </a:r>
          </a:p>
          <a:p>
            <a:r>
              <a:rPr lang="en-US" dirty="0" smtClean="0"/>
              <a:t>Made a main menu with buttons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770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43" y="228600"/>
            <a:ext cx="8158150" cy="617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837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242</Words>
  <Application>Microsoft Office PowerPoint</Application>
  <PresentationFormat>On-screen Show (4:3)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Unity Platformer</vt:lpstr>
      <vt:lpstr>Vision Statement</vt:lpstr>
      <vt:lpstr>Player Creation and Scripts</vt:lpstr>
      <vt:lpstr>Player Animations</vt:lpstr>
      <vt:lpstr>Environment Scripts</vt:lpstr>
      <vt:lpstr>Environment Scripts</vt:lpstr>
      <vt:lpstr>To-Dos</vt:lpstr>
      <vt:lpstr>Start Menu</vt:lpstr>
      <vt:lpstr>PowerPoint Presentation</vt:lpstr>
      <vt:lpstr>PowerPoint Presentation</vt:lpstr>
      <vt:lpstr>What’s next?</vt:lpstr>
      <vt:lpstr>Enemy Sprites</vt:lpstr>
      <vt:lpstr>PowerPoint Presentation</vt:lpstr>
      <vt:lpstr>Enemy Sprites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Player Creation and Scripts</dc:title>
  <dc:creator>D.Maister</dc:creator>
  <cp:lastModifiedBy>Eric Tran</cp:lastModifiedBy>
  <cp:revision>7</cp:revision>
  <dcterms:created xsi:type="dcterms:W3CDTF">2006-08-16T00:00:00Z</dcterms:created>
  <dcterms:modified xsi:type="dcterms:W3CDTF">2015-03-06T20:02:15Z</dcterms:modified>
</cp:coreProperties>
</file>

<file path=docProps/thumbnail.jpeg>
</file>